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9" r:id="rId5"/>
    <p:sldId id="265" r:id="rId6"/>
    <p:sldId id="258" r:id="rId7"/>
    <p:sldId id="261" r:id="rId8"/>
    <p:sldId id="260" r:id="rId9"/>
    <p:sldId id="262" r:id="rId10"/>
    <p:sldId id="263" r:id="rId11"/>
    <p:sldId id="264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пт 15.09.23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file:///C:\Users\&#1052;&#1072;&#1084;&#1072;\Documents\&#1043;&#1080;&#1084;&#1085;&#1072;&#1079;&#1080;&#1103;\kolokolchiki.mp3" TargetMode="External"/><Relationship Id="rId1" Type="http://schemas.openxmlformats.org/officeDocument/2006/relationships/audio" Target="file:///F:\&#1079;&#1074;&#1091;&#1082;&#1080;\&#1082;&#1086;&#1083;&#1086;&#1082;&#1086;&#1083;&#1100;&#1095;&#1080;&#1082;&#1080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file:///C:\Users\&#1052;&#1072;&#1084;&#1072;\Documents\&#1043;&#1080;&#1084;&#1085;&#1072;&#1079;&#1080;&#1103;\gusli.mp3" TargetMode="External"/><Relationship Id="rId1" Type="http://schemas.openxmlformats.org/officeDocument/2006/relationships/audio" Target="file:///F:\&#1079;&#1074;&#1091;&#1082;&#1080;\&#1075;&#1091;&#1089;&#1083;&#1080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file:///C:\Users\&#1052;&#1072;&#1084;&#1072;\Documents\&#1043;&#1080;&#1084;&#1085;&#1072;&#1079;&#1080;&#1103;\arfa.mp3" TargetMode="External"/><Relationship Id="rId1" Type="http://schemas.openxmlformats.org/officeDocument/2006/relationships/audio" Target="file:///F:\&#1079;&#1074;&#1091;&#1082;&#1080;\&#1072;&#1088;&#1092;&#1072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4.gi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C:\Users\&#1052;&#1072;&#1084;&#1072;\Documents\&#1043;&#1080;&#1084;&#1085;&#1072;&#1079;&#1080;&#1103;\&#1089;&#1082;&#1088;&#1080;&#1087;&#1082;&#1072;.mp3" TargetMode="External"/><Relationship Id="rId1" Type="http://schemas.openxmlformats.org/officeDocument/2006/relationships/audio" Target="file:///F:\&#1079;&#1074;&#1091;&#1082;&#1080;\&#1089;&#1082;&#1088;&#1080;&#1087;&#1082;&#1072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C:\Users\&#1052;&#1072;&#1084;&#1072;\Documents\&#1043;&#1080;&#1084;&#1085;&#1072;&#1079;&#1080;&#1103;\fortepiano.mp3" TargetMode="External"/><Relationship Id="rId1" Type="http://schemas.openxmlformats.org/officeDocument/2006/relationships/audio" Target="file:///F:\&#1079;&#1074;&#1091;&#1082;&#1080;\&#1092;&#1086;&#1088;&#1090;&#1077;&#1087;&#1080;&#1072;&#1085;&#1086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C:\Users\&#1052;&#1072;&#1084;&#1072;\Documents\&#1043;&#1080;&#1084;&#1085;&#1072;&#1079;&#1080;&#1103;\akkordeon.mp3" TargetMode="External"/><Relationship Id="rId1" Type="http://schemas.openxmlformats.org/officeDocument/2006/relationships/audio" Target="file:///F:\&#1079;&#1074;&#1091;&#1082;&#1080;\&#1072;&#1082;&#1082;&#1086;&#1088;&#1076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C:\Users\&#1052;&#1072;&#1084;&#1072;\Documents\&#1043;&#1080;&#1084;&#1085;&#1072;&#1079;&#1080;&#1103;\baraban.mp3" TargetMode="External"/><Relationship Id="rId1" Type="http://schemas.openxmlformats.org/officeDocument/2006/relationships/audio" Target="file:///F:\&#1079;&#1074;&#1091;&#1082;&#1080;\0086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500034" y="6500832"/>
            <a:ext cx="8358246" cy="45719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41" y="260648"/>
            <a:ext cx="8139115" cy="30100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</a:t>
            </a:r>
            <a:br>
              <a:rPr lang="ru-RU" sz="2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учреждение – детский сад №2 «Золотой ключик»</a:t>
            </a:r>
            <a:br>
              <a:rPr lang="ru-RU" sz="2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Барабинского</a:t>
            </a:r>
            <a:r>
              <a:rPr lang="ru-RU" sz="2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Музыкально - дидактическая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«Музыкальный подарок!»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 Н. Петрова – музыкальный руководитель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G:\машенька\gallery_16137_11_25916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6804" y="3291152"/>
            <a:ext cx="5216333" cy="285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анимация\jivotniea-37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429264"/>
            <a:ext cx="866771" cy="1071570"/>
          </a:xfrm>
          <a:prstGeom prst="rect">
            <a:avLst/>
          </a:prstGeom>
          <a:noFill/>
        </p:spPr>
      </p:pic>
      <p:pic>
        <p:nvPicPr>
          <p:cNvPr id="1028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143644"/>
            <a:ext cx="1428750" cy="381000"/>
          </a:xfrm>
          <a:prstGeom prst="rect">
            <a:avLst/>
          </a:prstGeom>
          <a:noFill/>
        </p:spPr>
      </p:pic>
      <p:pic>
        <p:nvPicPr>
          <p:cNvPr id="1029" name="Picture 5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6143644"/>
            <a:ext cx="1428750" cy="381000"/>
          </a:xfrm>
          <a:prstGeom prst="rect">
            <a:avLst/>
          </a:prstGeom>
          <a:noFill/>
        </p:spPr>
      </p:pic>
      <p:pic>
        <p:nvPicPr>
          <p:cNvPr id="1030" name="Picture 6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6143644"/>
            <a:ext cx="1428750" cy="381000"/>
          </a:xfrm>
          <a:prstGeom prst="rect">
            <a:avLst/>
          </a:prstGeom>
          <a:noFill/>
        </p:spPr>
      </p:pic>
      <p:pic>
        <p:nvPicPr>
          <p:cNvPr id="1031" name="Picture 7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6072206"/>
            <a:ext cx="1428750" cy="381000"/>
          </a:xfrm>
          <a:prstGeom prst="rect">
            <a:avLst/>
          </a:prstGeom>
          <a:noFill/>
        </p:spPr>
      </p:pic>
      <p:pic>
        <p:nvPicPr>
          <p:cNvPr id="1032" name="Picture 8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6072206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000372"/>
            <a:ext cx="1428750" cy="381000"/>
          </a:xfrm>
          <a:prstGeom prst="rect">
            <a:avLst/>
          </a:prstGeom>
          <a:noFill/>
        </p:spPr>
      </p:pic>
      <p:pic>
        <p:nvPicPr>
          <p:cNvPr id="5122" name="Picture 2" descr="H:\муз инструменты\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00" y="857232"/>
            <a:ext cx="3786215" cy="5059361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214414" y="928670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колокольч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643570" y="2928934"/>
            <a:ext cx="571504" cy="571504"/>
          </a:xfrm>
          <a:prstGeom prst="rect">
            <a:avLst/>
          </a:prstGeom>
        </p:spPr>
      </p:pic>
      <p:pic>
        <p:nvPicPr>
          <p:cNvPr id="8" name="kolokolchi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857496"/>
            <a:ext cx="1428750" cy="381000"/>
          </a:xfrm>
          <a:prstGeom prst="rect">
            <a:avLst/>
          </a:prstGeom>
          <a:noFill/>
        </p:spPr>
      </p:pic>
      <p:pic>
        <p:nvPicPr>
          <p:cNvPr id="6" name="Picture 2" descr="H:\муз инструменты\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2976" y="1000108"/>
            <a:ext cx="3786214" cy="4786346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285852" y="1142984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786446" y="2857496"/>
            <a:ext cx="500066" cy="516195"/>
          </a:xfrm>
          <a:prstGeom prst="rect">
            <a:avLst/>
          </a:prstGeom>
        </p:spPr>
      </p:pic>
      <p:pic>
        <p:nvPicPr>
          <p:cNvPr id="8" name="gusl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муз инструменты\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785794"/>
            <a:ext cx="3735949" cy="5072098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928934"/>
            <a:ext cx="1428750" cy="381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928670"/>
            <a:ext cx="150019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арф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286512" y="2928934"/>
            <a:ext cx="500066" cy="500066"/>
          </a:xfrm>
          <a:prstGeom prst="rect">
            <a:avLst/>
          </a:prstGeom>
        </p:spPr>
      </p:pic>
      <p:pic>
        <p:nvPicPr>
          <p:cNvPr id="6" name="arf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муз инструменты\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066" y="500042"/>
            <a:ext cx="2214546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Picture 2" descr="H:\муз инструменты\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082" y="500042"/>
            <a:ext cx="207170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Picture 2" descr="H:\муз инструменты\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286124"/>
            <a:ext cx="2357422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Picture 2" descr="H:\муз инструменты\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389" y="3286124"/>
            <a:ext cx="2286016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4" name="Picture 2" descr="H:\муз инструменты\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29222" y="500042"/>
            <a:ext cx="2143140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5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290"/>
            <a:ext cx="1428750" cy="428628"/>
          </a:xfrm>
          <a:prstGeom prst="rect">
            <a:avLst/>
          </a:prstGeom>
          <a:noFill/>
        </p:spPr>
      </p:pic>
      <p:pic>
        <p:nvPicPr>
          <p:cNvPr id="16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14290"/>
            <a:ext cx="1428750" cy="381000"/>
          </a:xfrm>
          <a:prstGeom prst="rect">
            <a:avLst/>
          </a:prstGeom>
          <a:noFill/>
        </p:spPr>
      </p:pic>
      <p:pic>
        <p:nvPicPr>
          <p:cNvPr id="17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14290"/>
            <a:ext cx="1428750" cy="381000"/>
          </a:xfrm>
          <a:prstGeom prst="rect">
            <a:avLst/>
          </a:prstGeom>
          <a:noFill/>
        </p:spPr>
      </p:pic>
      <p:pic>
        <p:nvPicPr>
          <p:cNvPr id="18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14290"/>
            <a:ext cx="1428750" cy="381000"/>
          </a:xfrm>
          <a:prstGeom prst="rect">
            <a:avLst/>
          </a:prstGeom>
          <a:noFill/>
        </p:spPr>
      </p:pic>
      <p:pic>
        <p:nvPicPr>
          <p:cNvPr id="19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14290"/>
            <a:ext cx="1428750" cy="381000"/>
          </a:xfrm>
          <a:prstGeom prst="rect">
            <a:avLst/>
          </a:prstGeom>
          <a:noFill/>
        </p:spPr>
      </p:pic>
      <p:pic>
        <p:nvPicPr>
          <p:cNvPr id="20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14290"/>
            <a:ext cx="1428750" cy="381000"/>
          </a:xfrm>
          <a:prstGeom prst="rect">
            <a:avLst/>
          </a:prstGeom>
          <a:noFill/>
        </p:spPr>
      </p:pic>
      <p:pic>
        <p:nvPicPr>
          <p:cNvPr id="13" name="Picture 2" descr="H:\муз инструменты\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86544" y="3286124"/>
            <a:ext cx="2214546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Picture 2" descr="H:\муз инструменты\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43404" y="3286124"/>
            <a:ext cx="2286016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(анимация)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«Музыкальный подарок!»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вариант.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Цель: познакомить детей с музыкальными инструментами и их звучанием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Ход игры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: Дети, сегодня в детский сад пришла посылка. Давайте её откроем! Посмотрите! Это ведь </a:t>
            </a:r>
            <a:r>
              <a:rPr lang="ru-RU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Домисолька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Она нам прислала в подарок музыкальные инструменты. А какие, мы сейчас узнаем!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Сменяются слайды (7</a:t>
            </a: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слайды) с изображением музыкальных инструментов. Музыкальный руководитель называет название музыкального инструмента и каждое изображение инструмента сопровождается соответствующим звучанием. 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428750" cy="381000"/>
          </a:xfrm>
          <a:prstGeom prst="rect">
            <a:avLst/>
          </a:prstGeom>
          <a:noFill/>
        </p:spPr>
      </p:pic>
      <p:pic>
        <p:nvPicPr>
          <p:cNvPr id="6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(анимация)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«Музыкальный подарок!»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 вариант.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Цель: закрепить знания детей о музыкальных инструментах и их звучании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Ход игры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Сменяются слайды (7</a:t>
            </a: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слайды) с изображением музыкальных инструментов.  Дети называют название музыкального инструмента и каждое изображение инструмента сопровождается соответствующим звучанием, благодаря детей за их знания.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428750" cy="381000"/>
          </a:xfrm>
          <a:prstGeom prst="rect">
            <a:avLst/>
          </a:prstGeom>
          <a:noFill/>
        </p:spPr>
      </p:pic>
      <p:pic>
        <p:nvPicPr>
          <p:cNvPr id="6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(анимация)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«Музыкальный подарок!»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вариант.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Цель: закрепить умение различать звучание музыкальных инструментов, самостоятельно их определять</a:t>
            </a:r>
          </a:p>
          <a:p>
            <a:pPr algn="ctr"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Ход игры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     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Слайд № 14 с изображением музыкальных инструментов (запись на </a:t>
            </a: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-диске).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Звучат пьесы, исполняемые на различных инструментах. После исполнения пьесы кто либо из детей определяет, какой инструмент звучал и показывает на общей картинке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428750" cy="381000"/>
          </a:xfrm>
          <a:prstGeom prst="rect">
            <a:avLst/>
          </a:prstGeom>
          <a:noFill/>
        </p:spPr>
      </p:pic>
      <p:pic>
        <p:nvPicPr>
          <p:cNvPr id="6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анимация\zimaa-41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929354" cy="35719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5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1428750" cy="381000"/>
          </a:xfrm>
          <a:prstGeom prst="rect">
            <a:avLst/>
          </a:prstGeom>
          <a:noFill/>
        </p:spPr>
      </p:pic>
      <p:pic>
        <p:nvPicPr>
          <p:cNvPr id="7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142984"/>
            <a:ext cx="1428750" cy="381000"/>
          </a:xfrm>
          <a:prstGeom prst="rect">
            <a:avLst/>
          </a:prstGeom>
          <a:noFill/>
        </p:spPr>
      </p:pic>
      <p:pic>
        <p:nvPicPr>
          <p:cNvPr id="9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429264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857496"/>
            <a:ext cx="1428750" cy="381000"/>
          </a:xfrm>
          <a:prstGeom prst="rect">
            <a:avLst/>
          </a:prstGeom>
          <a:noFill/>
        </p:spPr>
      </p:pic>
      <p:pic>
        <p:nvPicPr>
          <p:cNvPr id="1026" name="Picture 2" descr="H:\муз инструменты\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71604" y="785794"/>
            <a:ext cx="3571900" cy="4857784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скри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072198" y="2786058"/>
            <a:ext cx="571504" cy="571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857232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крип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4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857496"/>
            <a:ext cx="1428750" cy="381000"/>
          </a:xfrm>
          <a:prstGeom prst="rect">
            <a:avLst/>
          </a:prstGeom>
          <a:noFill/>
        </p:spPr>
      </p:pic>
      <p:pic>
        <p:nvPicPr>
          <p:cNvPr id="2050" name="Picture 2" descr="H:\муз инструменты\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43042" y="642918"/>
            <a:ext cx="3723599" cy="5286411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785918" y="785794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фортепиа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143636" y="2857496"/>
            <a:ext cx="500066" cy="500066"/>
          </a:xfrm>
          <a:prstGeom prst="rect">
            <a:avLst/>
          </a:prstGeom>
        </p:spPr>
      </p:pic>
      <p:pic>
        <p:nvPicPr>
          <p:cNvPr id="8" name="fortepian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928934"/>
            <a:ext cx="1428750" cy="381000"/>
          </a:xfrm>
          <a:prstGeom prst="rect">
            <a:avLst/>
          </a:prstGeom>
          <a:noFill/>
        </p:spPr>
      </p:pic>
      <p:pic>
        <p:nvPicPr>
          <p:cNvPr id="3074" name="Picture 2" descr="H:\муз инструменты\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1538" y="642918"/>
            <a:ext cx="3857652" cy="5286412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214414" y="785794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аккор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643570" y="2857496"/>
            <a:ext cx="500066" cy="500066"/>
          </a:xfrm>
          <a:prstGeom prst="rect">
            <a:avLst/>
          </a:prstGeom>
        </p:spPr>
      </p:pic>
      <p:pic>
        <p:nvPicPr>
          <p:cNvPr id="8" name="akkorde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928934"/>
            <a:ext cx="1428750" cy="381000"/>
          </a:xfrm>
          <a:prstGeom prst="rect">
            <a:avLst/>
          </a:prstGeom>
          <a:noFill/>
        </p:spPr>
      </p:pic>
      <p:pic>
        <p:nvPicPr>
          <p:cNvPr id="4098" name="Picture 2" descr="H:\муз инструменты\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785794"/>
            <a:ext cx="3714777" cy="4845047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571604" y="857232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008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929322" y="2928934"/>
            <a:ext cx="571504" cy="571504"/>
          </a:xfrm>
          <a:prstGeom prst="rect">
            <a:avLst/>
          </a:prstGeom>
        </p:spPr>
      </p:pic>
      <p:pic>
        <p:nvPicPr>
          <p:cNvPr id="6" name="barab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494</TotalTime>
  <Words>193</Words>
  <Application>Microsoft Office PowerPoint</Application>
  <PresentationFormat>Экран (4:3)</PresentationFormat>
  <Paragraphs>19</Paragraphs>
  <Slides>13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Муниципальное казенное дошкольное образовательное  учреждение – детский сад №2 «Золотой ключик» Барабинского района Новосибирской области   Музыкально - дидактическая игра «Музыкальный подарок!» Автор: А. Н. Петрова – музыкальный руководитель</vt:lpstr>
      <vt:lpstr>Музыкально-дидактическая игра  (анимация) «Музыкальный подарок!»</vt:lpstr>
      <vt:lpstr>Музыкально-дидактическая игра  (анимация) «Музыкальный подарок!»</vt:lpstr>
      <vt:lpstr>Музыкально-дидактическая игра  (анимация) «Музыкальный подарок!»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Музыкально-дидактическая игра «Какой инструмент сейчас звучит?» Автор: Т.А.Егорова г.Воркута</dc:title>
  <cp:lastModifiedBy>user</cp:lastModifiedBy>
  <cp:revision>52</cp:revision>
  <dcterms:modified xsi:type="dcterms:W3CDTF">2023-09-15T06:23:15Z</dcterms:modified>
</cp:coreProperties>
</file>