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39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1E62-F349-4C1A-847A-CB7517697530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B9AA-601A-42F4-94F6-3C8AB51D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B9AA-601A-42F4-94F6-3C8AB51DA0C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4C925F-1075-4C59-9595-E4F2777F178C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D4C999-898E-4482-8DAE-0ADC4D2E5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Мастер – класс </a:t>
            </a:r>
            <a:b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музыкального руководителя </a:t>
            </a:r>
            <a:r>
              <a:rPr lang="en-US" sz="1800" b="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 КК</a:t>
            </a:r>
            <a:b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Петровой А. Н.</a:t>
            </a:r>
            <a:endParaRPr lang="ru-RU" sz="18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6389880" cy="8640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по теме: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«Музыкотерапия, как средство благотворного воздействия на здоровье и психику детей»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426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2022 год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326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Муниципальное казенное дошкольное образовательное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учреждение – детский сад №2 «Золотой ключик» 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Барабинского района Новосибирской области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Дом\Desktop\район педагог года 2022\положение\IMG_20181203_135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636912"/>
            <a:ext cx="2091561" cy="2987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</a:t>
            </a:r>
            <a:endParaRPr lang="ru-RU" dirty="0"/>
          </a:p>
        </p:txBody>
      </p:sp>
      <p:pic>
        <p:nvPicPr>
          <p:cNvPr id="4" name="Содержимое 3" descr="IMG_20201120_145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USER\Desktop\Музыкотерапия\Фотоотчет\IMG_20201120_125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2" y="548680"/>
            <a:ext cx="3564397" cy="47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65313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</a:rPr>
              <a:t>«Музыка не только фактор облагораживающий,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 воспитательный.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 Музыка — целитель здоровья» </a:t>
            </a:r>
          </a:p>
        </p:txBody>
      </p:sp>
    </p:spTree>
    <p:extLst>
      <p:ext uri="{BB962C8B-B14F-4D97-AF65-F5344CB8AC3E}">
        <p14:creationId xmlns:p14="http://schemas.microsoft.com/office/powerpoint/2010/main" val="41878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94" y="1268760"/>
            <a:ext cx="8208912" cy="1008112"/>
          </a:xfrm>
        </p:spPr>
        <p:txBody>
          <a:bodyPr>
            <a:noAutofit/>
          </a:bodyPr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7769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608512" cy="1080120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Что же такое музыкотерапия? </a:t>
            </a:r>
            <a:b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0" i="1" dirty="0" smtClean="0">
                <a:solidFill>
                  <a:schemeClr val="accent1">
                    <a:lumMod val="75000"/>
                  </a:schemeClr>
                </a:solidFill>
              </a:rPr>
              <a:t>Как она воздействует на здоровье детей?</a:t>
            </a:r>
            <a:endParaRPr lang="ru-RU" sz="18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919987" cy="446449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  - величайший источник эстетического и духовного наслаждения. О лечебных свойствах музыки было известно еще до нашей эры. О том, что определенные мелодии способны влиять на душевное и физическое состояние человека, хорошо знали в Древней Греции и в Риме.</a:t>
            </a:r>
          </a:p>
          <a:p>
            <a:endParaRPr lang="ru-RU" dirty="0"/>
          </a:p>
        </p:txBody>
      </p:sp>
      <p:pic>
        <p:nvPicPr>
          <p:cNvPr id="1026" name="Picture 2" descr="https://upload.wikimedia.org/wikipedia/commons/3/33/Albert_Joseph_Moore_-_A_Musician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87819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filed18-24.my.mail.ru/pic?url=https%3A%2F%2Fdiletant.media%2Fupload%2Fmedialibrary%2Ff31%2Ff310c718062cf7c7ea6abfe0e6b0bf5b.jpg&amp;mw=&amp;mh=&amp;sig=c8ca937fcd9b6bcfc58cfb18e0b9e7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734182" cy="196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Лечение посредством музыки получило название музыкотерапии. Преимуществом данного вида лечения является комплексное воздействие на организм посредством слухового, биорезонансного, вибротактильного факторов.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Влияние экологии, нарушение родителями здорового образа жизни, стрессовые факторы и многое другое приводит к увеличению заболеваемости, общему ослаблению организма и нервной системы ребёнка. 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old.celitel05.ru/media/zoo/images/15_f8917089fd5d6ff4a332c576e1a2939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4365104"/>
            <a:ext cx="2664296" cy="232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pwias.ubc.ca/sites/default/files/styles/570x321_2x/public/media_images/Therapeutic-benefits-of-music-.png?itok=XNPyq6MC&amp;timestamp=1472490761%202x%22%20data-aspectratio=%221140/642%22%20media=%22(min-width:%201200px)%22%20%3E%3C/div%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091670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Режимный момент</a:t>
            </a:r>
            <a:endParaRPr lang="ru-RU" dirty="0"/>
          </a:p>
        </p:txBody>
      </p:sp>
      <p:pic>
        <p:nvPicPr>
          <p:cNvPr id="4" name="Содержимое 3" descr="IMG_20210122_103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03134" cy="367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USER\Desktop\Музыкотерапия\IMG_20210219_09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34888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занятия</a:t>
            </a:r>
            <a:endParaRPr lang="ru-RU" dirty="0"/>
          </a:p>
        </p:txBody>
      </p:sp>
      <p:pic>
        <p:nvPicPr>
          <p:cNvPr id="19458" name="Picture 2" descr="C:\Users\USER\Desktop\Музыкотерапия\IMG-2021021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Работа моя\3 год\МУЗЫКАЛЬНЫЙ РУКОВОДИТЕЛЬ\Праздники + фотоотчет\рабочие моменты\WhatsApp Image 2022-02-02 at 21.17.55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r="1" b="19310"/>
          <a:stretch/>
        </p:blipFill>
        <p:spPr bwMode="auto">
          <a:xfrm>
            <a:off x="4306367" y="349090"/>
            <a:ext cx="4548348" cy="271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r>
              <a:rPr lang="ru-RU" dirty="0" smtClean="0"/>
              <a:t>Музыкальные занятия, ИЗО</a:t>
            </a:r>
            <a:endParaRPr lang="ru-RU" dirty="0"/>
          </a:p>
        </p:txBody>
      </p:sp>
      <p:pic>
        <p:nvPicPr>
          <p:cNvPr id="4" name="Содержимое 3" descr="IMG_20210212_091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4212977" cy="315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USER\Desktop\Музыкотерапия\Фотоотчет\IMG_20201120_102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/>
          <a:lstStyle/>
          <a:p>
            <a:r>
              <a:rPr lang="ru-RU" dirty="0" smtClean="0"/>
              <a:t>Музыкальные занятия, ИЗО</a:t>
            </a:r>
            <a:endParaRPr lang="ru-RU" dirty="0"/>
          </a:p>
        </p:txBody>
      </p:sp>
      <p:pic>
        <p:nvPicPr>
          <p:cNvPr id="4" name="Содержимое 3" descr="IMG_20210212_09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6458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USER\Desktop\Музыкотерапия\IMG-2021021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183880" cy="1051560"/>
          </a:xfrm>
        </p:spPr>
        <p:txBody>
          <a:bodyPr/>
          <a:lstStyle/>
          <a:p>
            <a:r>
              <a:rPr lang="ru-RU" dirty="0" smtClean="0"/>
              <a:t>Физическая культура</a:t>
            </a:r>
            <a:endParaRPr lang="ru-RU" dirty="0"/>
          </a:p>
        </p:txBody>
      </p:sp>
      <p:pic>
        <p:nvPicPr>
          <p:cNvPr id="22530" name="Picture 2" descr="C:\Users\USER\Desktop\Музыкотерапия\IMG-20210219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3074" name="Picture 2" descr="D:\Работа моя\3 год\ВОСПИТАТЕЛЬ\Рабочие моменты\фото\WhatsApp Image 2021-11-15 at 21.48.28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140868" cy="418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 моя\3 год\ВОСПИТАТЕЛЬ\Рабочие моменты\IMG_20220113_09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639544" cy="347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88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Мастер – класс  музыкального руководителя I КК Петровой А. Н.</vt:lpstr>
      <vt:lpstr>Что же такое музыкотерапия?  Как она воздействует на здоровье детей?</vt:lpstr>
      <vt:lpstr>Презентация PowerPoint</vt:lpstr>
      <vt:lpstr>Режимный момент</vt:lpstr>
      <vt:lpstr>Музыкальные занятия</vt:lpstr>
      <vt:lpstr>Музыкальные занятия, ИЗО</vt:lpstr>
      <vt:lpstr>Музыкальные занятия, ИЗО</vt:lpstr>
      <vt:lpstr>Физическая культура</vt:lpstr>
      <vt:lpstr>Утренняя гимнастика</vt:lpstr>
      <vt:lpstr>Сон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музыкального руководителя  МКДОУ №2 «Золотой ключик» Петровой А. Н.</dc:title>
  <dc:creator>USER</dc:creator>
  <cp:lastModifiedBy>Дом</cp:lastModifiedBy>
  <cp:revision>11</cp:revision>
  <dcterms:created xsi:type="dcterms:W3CDTF">2021-02-23T02:29:43Z</dcterms:created>
  <dcterms:modified xsi:type="dcterms:W3CDTF">2022-02-26T04:30:20Z</dcterms:modified>
</cp:coreProperties>
</file>