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2" r:id="rId3"/>
    <p:sldId id="261" r:id="rId4"/>
    <p:sldId id="260" r:id="rId5"/>
    <p:sldId id="259" r:id="rId6"/>
    <p:sldId id="258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C36BFCC-294C-4FEC-B9A5-F0D1C141AA5C}" type="datetimeFigureOut">
              <a:rPr lang="ru-RU" smtClean="0"/>
              <a:pPr/>
              <a:t>сб 16.09.23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8.jpeg"/><Relationship Id="rId4" Type="http://schemas.openxmlformats.org/officeDocument/2006/relationships/image" Target="../media/image9.png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142976" y="2420888"/>
            <a:ext cx="778674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Музыкально – дидактическая </a:t>
            </a:r>
          </a:p>
          <a:p>
            <a:pPr algn="ctr"/>
            <a:r>
              <a:rPr lang="ru-RU" sz="2400" b="1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игра для детей старшего дошкольного возраста</a:t>
            </a:r>
          </a:p>
          <a:p>
            <a:pPr algn="ctr"/>
            <a:r>
              <a:rPr lang="ru-RU" sz="2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«Ритмические д</a:t>
            </a:r>
            <a:r>
              <a:rPr lang="ru-RU" sz="2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орожки»</a:t>
            </a:r>
            <a:endParaRPr lang="ru-RU" sz="2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172" name="Picture 4" descr="http://r-e-b-u-s.ru/content/products/logopedia/no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5000636"/>
            <a:ext cx="6629400" cy="131445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627784" y="404664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050" dirty="0">
                <a:solidFill>
                  <a:srgbClr val="92D050"/>
                </a:solidFill>
                <a:latin typeface="Arial Black" panose="020B0A04020102020204" pitchFamily="34" charset="0"/>
              </a:rPr>
              <a:t>Муниципальное казенное дошкольное образовательное </a:t>
            </a:r>
          </a:p>
          <a:p>
            <a:pPr algn="ctr"/>
            <a:r>
              <a:rPr lang="ru-RU" sz="1050" dirty="0">
                <a:solidFill>
                  <a:srgbClr val="92D050"/>
                </a:solidFill>
                <a:latin typeface="Arial Black" panose="020B0A04020102020204" pitchFamily="34" charset="0"/>
              </a:rPr>
              <a:t>учреждение – детский сад №2 «Золотой ключик»</a:t>
            </a:r>
          </a:p>
          <a:p>
            <a:pPr algn="ctr"/>
            <a:r>
              <a:rPr lang="ru-RU" sz="1050" dirty="0" err="1">
                <a:solidFill>
                  <a:srgbClr val="92D050"/>
                </a:solidFill>
                <a:latin typeface="Arial Black" panose="020B0A04020102020204" pitchFamily="34" charset="0"/>
              </a:rPr>
              <a:t>Барабинского</a:t>
            </a:r>
            <a:r>
              <a:rPr lang="ru-RU" sz="1050" dirty="0">
                <a:solidFill>
                  <a:srgbClr val="92D050"/>
                </a:solidFill>
                <a:latin typeface="Arial Black" panose="020B0A04020102020204" pitchFamily="34" charset="0"/>
              </a:rPr>
              <a:t> района Новосибирской области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011" y="4365104"/>
            <a:ext cx="35115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85852" y="500042"/>
            <a:ext cx="785814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Цель: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Развитие чувства ритма дошкольников.</a:t>
            </a:r>
          </a:p>
          <a:p>
            <a:endParaRPr lang="ru-RU" sz="1600" dirty="0" smtClean="0">
              <a:solidFill>
                <a:schemeClr val="bg2">
                  <a:lumMod val="25000"/>
                </a:schemeClr>
              </a:solidFill>
              <a:latin typeface="Cambria" pitchFamily="18" charset="0"/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Задачи: 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Учить детей  различать и воспроизводить в звучащих жестах (хлопках, шлепках, притопах) данные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ритмоформулы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Развивать способность детей слышать и проговаривать длительности нот («та» - четвертная, «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ти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» - восьмая).</a:t>
            </a:r>
          </a:p>
          <a:p>
            <a:endParaRPr lang="ru-RU" sz="1600" dirty="0" smtClean="0">
              <a:solidFill>
                <a:schemeClr val="bg2">
                  <a:lumMod val="25000"/>
                </a:schemeClr>
              </a:solidFill>
              <a:latin typeface="Cambria" pitchFamily="18" charset="0"/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Ход игровых действий:</a:t>
            </a:r>
          </a:p>
          <a:p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Педагог предлагает детям по очереди внимательно посмотреть и  прочитать вслух длительности символов ритмических дорожек: след правой ступни - притоп правой ногой, след левой ступни - притоп левой ногой, след ладошки правой руки – шлепок по колену правой рукой, след ладошки левой руки – шлепок по колену левой рукой, и хлопающие ладошки. </a:t>
            </a:r>
          </a:p>
          <a:p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Также следует обратить внимание детей, что следы ладошек и ступней на ритмических дорожках могут быть разного размера (большой след всегда только один на дорожке – одна четвертная длительность, т.е. один хлопок или шлепок; маленькие следы всегда  по два на дорожке – две восьмые длительности, т.е. два хлопка или шлепка по очереди разными конечностями в зависимости от расположения следов на дорожке).</a:t>
            </a:r>
          </a:p>
          <a:p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После того, как символы прочитаны, дети воспроизводят их в звучащих жестах,  как бы «проходят» по дорожке, начиная с нижней ступеньки. </a:t>
            </a:r>
          </a:p>
          <a:p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ya-uchitel.ru/_ld/142/s88524520.jpg"/>
          <p:cNvPicPr>
            <a:picLocks noChangeAspect="1" noChangeArrowheads="1"/>
          </p:cNvPicPr>
          <p:nvPr/>
        </p:nvPicPr>
        <p:blipFill>
          <a:blip r:embed="rId2"/>
          <a:srcRect l="1282" t="31570" r="6410" b="9806"/>
          <a:stretch>
            <a:fillRect/>
          </a:stretch>
        </p:blipFill>
        <p:spPr bwMode="auto">
          <a:xfrm>
            <a:off x="1142976" y="642918"/>
            <a:ext cx="6072230" cy="6215082"/>
          </a:xfrm>
          <a:prstGeom prst="rect">
            <a:avLst/>
          </a:prstGeom>
          <a:noFill/>
        </p:spPr>
      </p:pic>
      <p:pic>
        <p:nvPicPr>
          <p:cNvPr id="5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67606">
            <a:off x="2488442" y="925463"/>
            <a:ext cx="943899" cy="1200042"/>
          </a:xfrm>
          <a:prstGeom prst="rect">
            <a:avLst/>
          </a:prstGeom>
          <a:noFill/>
        </p:spPr>
      </p:pic>
      <p:pic>
        <p:nvPicPr>
          <p:cNvPr id="6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67606">
            <a:off x="2202690" y="3997297"/>
            <a:ext cx="943899" cy="1200042"/>
          </a:xfrm>
          <a:prstGeom prst="rect">
            <a:avLst/>
          </a:prstGeom>
          <a:noFill/>
        </p:spPr>
      </p:pic>
      <p:pic>
        <p:nvPicPr>
          <p:cNvPr id="8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07768" flipH="1">
            <a:off x="5412772" y="2382198"/>
            <a:ext cx="968102" cy="1200042"/>
          </a:xfrm>
          <a:prstGeom prst="rect">
            <a:avLst/>
          </a:prstGeom>
          <a:noFill/>
        </p:spPr>
      </p:pic>
      <p:pic>
        <p:nvPicPr>
          <p:cNvPr id="9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07768" flipH="1">
            <a:off x="5698525" y="5454033"/>
            <a:ext cx="968102" cy="1200042"/>
          </a:xfrm>
          <a:prstGeom prst="rect">
            <a:avLst/>
          </a:prstGeom>
          <a:noFill/>
        </p:spPr>
      </p:pic>
      <p:pic>
        <p:nvPicPr>
          <p:cNvPr id="10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0"/>
            <a:ext cx="428628" cy="729580"/>
          </a:xfrm>
          <a:prstGeom prst="rect">
            <a:avLst/>
          </a:prstGeom>
          <a:noFill/>
        </p:spPr>
      </p:pic>
      <p:pic>
        <p:nvPicPr>
          <p:cNvPr id="11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0"/>
            <a:ext cx="428628" cy="729580"/>
          </a:xfrm>
          <a:prstGeom prst="rect">
            <a:avLst/>
          </a:prstGeom>
          <a:noFill/>
        </p:spPr>
      </p:pic>
      <p:pic>
        <p:nvPicPr>
          <p:cNvPr id="12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0"/>
            <a:ext cx="428628" cy="729580"/>
          </a:xfrm>
          <a:prstGeom prst="rect">
            <a:avLst/>
          </a:prstGeom>
          <a:noFill/>
        </p:spPr>
      </p:pic>
      <p:pic>
        <p:nvPicPr>
          <p:cNvPr id="13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0"/>
            <a:ext cx="428628" cy="729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ya-uchitel.ru/_ld/142/s88524520.jpg"/>
          <p:cNvPicPr>
            <a:picLocks noChangeAspect="1" noChangeArrowheads="1"/>
          </p:cNvPicPr>
          <p:nvPr/>
        </p:nvPicPr>
        <p:blipFill>
          <a:blip r:embed="rId2"/>
          <a:srcRect l="1282" t="31570" r="6410" b="9806"/>
          <a:stretch>
            <a:fillRect/>
          </a:stretch>
        </p:blipFill>
        <p:spPr bwMode="auto">
          <a:xfrm>
            <a:off x="1285852" y="642918"/>
            <a:ext cx="6072230" cy="6215082"/>
          </a:xfrm>
          <a:prstGeom prst="rect">
            <a:avLst/>
          </a:prstGeom>
          <a:noFill/>
        </p:spPr>
      </p:pic>
      <p:pic>
        <p:nvPicPr>
          <p:cNvPr id="3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3725208" flipH="1">
            <a:off x="2425385" y="827178"/>
            <a:ext cx="1458805" cy="1193554"/>
          </a:xfrm>
          <a:prstGeom prst="rect">
            <a:avLst/>
          </a:prstGeom>
          <a:noFill/>
        </p:spPr>
      </p:pic>
      <p:pic>
        <p:nvPicPr>
          <p:cNvPr id="4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7474310" flipH="1" flipV="1">
            <a:off x="5289424" y="2307271"/>
            <a:ext cx="1416706" cy="1200807"/>
          </a:xfrm>
          <a:prstGeom prst="rect">
            <a:avLst/>
          </a:prstGeom>
          <a:noFill/>
        </p:spPr>
      </p:pic>
      <p:pic>
        <p:nvPicPr>
          <p:cNvPr id="5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3725208" flipH="1">
            <a:off x="2139634" y="3899014"/>
            <a:ext cx="1458805" cy="1193554"/>
          </a:xfrm>
          <a:prstGeom prst="rect">
            <a:avLst/>
          </a:prstGeom>
          <a:noFill/>
        </p:spPr>
      </p:pic>
      <p:pic>
        <p:nvPicPr>
          <p:cNvPr id="6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7474310" flipH="1" flipV="1">
            <a:off x="5622817" y="5405247"/>
            <a:ext cx="1458805" cy="1236490"/>
          </a:xfrm>
          <a:prstGeom prst="rect">
            <a:avLst/>
          </a:prstGeom>
          <a:noFill/>
        </p:spPr>
      </p:pic>
      <p:pic>
        <p:nvPicPr>
          <p:cNvPr id="7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0"/>
            <a:ext cx="428628" cy="729580"/>
          </a:xfrm>
          <a:prstGeom prst="rect">
            <a:avLst/>
          </a:prstGeom>
          <a:noFill/>
        </p:spPr>
      </p:pic>
      <p:pic>
        <p:nvPicPr>
          <p:cNvPr id="8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0"/>
            <a:ext cx="428628" cy="729580"/>
          </a:xfrm>
          <a:prstGeom prst="rect">
            <a:avLst/>
          </a:prstGeom>
          <a:noFill/>
        </p:spPr>
      </p:pic>
      <p:pic>
        <p:nvPicPr>
          <p:cNvPr id="9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0"/>
            <a:ext cx="428628" cy="729580"/>
          </a:xfrm>
          <a:prstGeom prst="rect">
            <a:avLst/>
          </a:prstGeom>
          <a:noFill/>
        </p:spPr>
      </p:pic>
      <p:pic>
        <p:nvPicPr>
          <p:cNvPr id="10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0"/>
            <a:ext cx="428628" cy="729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ya-uchitel.ru/_ld/142/s88524520.jpg"/>
          <p:cNvPicPr>
            <a:picLocks noChangeAspect="1" noChangeArrowheads="1"/>
          </p:cNvPicPr>
          <p:nvPr/>
        </p:nvPicPr>
        <p:blipFill>
          <a:blip r:embed="rId2"/>
          <a:srcRect l="1282" t="31570" r="6410" b="9806"/>
          <a:stretch>
            <a:fillRect/>
          </a:stretch>
        </p:blipFill>
        <p:spPr bwMode="auto">
          <a:xfrm>
            <a:off x="1285852" y="642918"/>
            <a:ext cx="6072230" cy="6215082"/>
          </a:xfrm>
          <a:prstGeom prst="rect">
            <a:avLst/>
          </a:prstGeom>
          <a:noFill/>
        </p:spPr>
      </p:pic>
      <p:pic>
        <p:nvPicPr>
          <p:cNvPr id="3" name="Picture 4" descr="http://attach.sprashivai.net/3,016ba3fe967dc5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857232"/>
            <a:ext cx="1428760" cy="1303744"/>
          </a:xfrm>
          <a:prstGeom prst="round2Same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4" name="Picture 4" descr="http://attach.sprashivai.net/3,016ba3fe967dc5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857628"/>
            <a:ext cx="1428760" cy="1303744"/>
          </a:xfrm>
          <a:prstGeom prst="round2Same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5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3249790" flipH="1">
            <a:off x="3161076" y="2447754"/>
            <a:ext cx="1292102" cy="1057162"/>
          </a:xfrm>
          <a:prstGeom prst="rect">
            <a:avLst/>
          </a:prstGeom>
          <a:noFill/>
        </p:spPr>
      </p:pic>
      <p:pic>
        <p:nvPicPr>
          <p:cNvPr id="6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3249790" flipH="1">
            <a:off x="3161077" y="5496201"/>
            <a:ext cx="1292102" cy="1057162"/>
          </a:xfrm>
          <a:prstGeom prst="rect">
            <a:avLst/>
          </a:prstGeom>
          <a:noFill/>
        </p:spPr>
      </p:pic>
      <p:pic>
        <p:nvPicPr>
          <p:cNvPr id="7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7284577" flipH="1" flipV="1">
            <a:off x="4377838" y="2429458"/>
            <a:ext cx="1292102" cy="1106988"/>
          </a:xfrm>
          <a:prstGeom prst="rect">
            <a:avLst/>
          </a:prstGeom>
          <a:noFill/>
        </p:spPr>
      </p:pic>
      <p:pic>
        <p:nvPicPr>
          <p:cNvPr id="8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7284577" flipH="1" flipV="1">
            <a:off x="4306399" y="5464669"/>
            <a:ext cx="1292102" cy="1106988"/>
          </a:xfrm>
          <a:prstGeom prst="rect">
            <a:avLst/>
          </a:prstGeom>
          <a:noFill/>
        </p:spPr>
      </p:pic>
      <p:pic>
        <p:nvPicPr>
          <p:cNvPr id="9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0"/>
            <a:ext cx="428628" cy="729580"/>
          </a:xfrm>
          <a:prstGeom prst="rect">
            <a:avLst/>
          </a:prstGeom>
          <a:noFill/>
        </p:spPr>
      </p:pic>
      <p:pic>
        <p:nvPicPr>
          <p:cNvPr id="10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0"/>
            <a:ext cx="428628" cy="729580"/>
          </a:xfrm>
          <a:prstGeom prst="rect">
            <a:avLst/>
          </a:prstGeom>
          <a:noFill/>
        </p:spPr>
      </p:pic>
      <p:pic>
        <p:nvPicPr>
          <p:cNvPr id="11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0"/>
            <a:ext cx="428628" cy="729580"/>
          </a:xfrm>
          <a:prstGeom prst="rect">
            <a:avLst/>
          </a:prstGeom>
          <a:noFill/>
        </p:spPr>
      </p:pic>
      <p:pic>
        <p:nvPicPr>
          <p:cNvPr id="12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0"/>
            <a:ext cx="428628" cy="729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ya-uchitel.ru/_ld/142/s88524520.jpg"/>
          <p:cNvPicPr>
            <a:picLocks noChangeAspect="1" noChangeArrowheads="1"/>
          </p:cNvPicPr>
          <p:nvPr/>
        </p:nvPicPr>
        <p:blipFill>
          <a:blip r:embed="rId2"/>
          <a:srcRect l="1282" t="31570" r="6410" b="9806"/>
          <a:stretch>
            <a:fillRect/>
          </a:stretch>
        </p:blipFill>
        <p:spPr bwMode="auto">
          <a:xfrm>
            <a:off x="1357290" y="642918"/>
            <a:ext cx="6072230" cy="6215082"/>
          </a:xfrm>
          <a:prstGeom prst="rect">
            <a:avLst/>
          </a:prstGeom>
          <a:noFill/>
        </p:spPr>
      </p:pic>
      <p:pic>
        <p:nvPicPr>
          <p:cNvPr id="3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7738185" flipH="1" flipV="1">
            <a:off x="6226110" y="6091757"/>
            <a:ext cx="763299" cy="576481"/>
          </a:xfrm>
          <a:prstGeom prst="rect">
            <a:avLst/>
          </a:prstGeom>
          <a:noFill/>
        </p:spPr>
      </p:pic>
      <p:pic>
        <p:nvPicPr>
          <p:cNvPr id="4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7738185" flipH="1" flipV="1">
            <a:off x="6226111" y="4547455"/>
            <a:ext cx="763299" cy="576481"/>
          </a:xfrm>
          <a:prstGeom prst="rect">
            <a:avLst/>
          </a:prstGeom>
          <a:noFill/>
        </p:spPr>
      </p:pic>
      <p:pic>
        <p:nvPicPr>
          <p:cNvPr id="5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 cstate="print"/>
          <a:srcRect l="46154" t="30770"/>
          <a:stretch>
            <a:fillRect/>
          </a:stretch>
        </p:blipFill>
        <p:spPr bwMode="auto">
          <a:xfrm rot="3989814" flipH="1">
            <a:off x="2155190" y="5478031"/>
            <a:ext cx="763299" cy="526760"/>
          </a:xfrm>
          <a:prstGeom prst="rect">
            <a:avLst/>
          </a:prstGeom>
          <a:noFill/>
        </p:spPr>
      </p:pic>
      <p:pic>
        <p:nvPicPr>
          <p:cNvPr id="6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 cstate="print"/>
          <a:srcRect l="46154" t="30770"/>
          <a:stretch>
            <a:fillRect/>
          </a:stretch>
        </p:blipFill>
        <p:spPr bwMode="auto">
          <a:xfrm rot="3989814" flipH="1">
            <a:off x="2226628" y="3906395"/>
            <a:ext cx="763299" cy="526760"/>
          </a:xfrm>
          <a:prstGeom prst="rect">
            <a:avLst/>
          </a:prstGeom>
          <a:noFill/>
        </p:spPr>
      </p:pic>
      <p:pic>
        <p:nvPicPr>
          <p:cNvPr id="7" name="Picture 4" descr="http://attach.sprashivai.net/3,016ba3fe967dc59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857232"/>
            <a:ext cx="1428760" cy="1214446"/>
          </a:xfrm>
          <a:prstGeom prst="round2Same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8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39699" flipH="1">
            <a:off x="4331513" y="2377793"/>
            <a:ext cx="989511" cy="1200042"/>
          </a:xfrm>
          <a:prstGeom prst="rect">
            <a:avLst/>
          </a:prstGeom>
          <a:noFill/>
        </p:spPr>
      </p:pic>
      <p:pic>
        <p:nvPicPr>
          <p:cNvPr id="9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1366793">
            <a:off x="3540125" y="2384867"/>
            <a:ext cx="850229" cy="1200042"/>
          </a:xfrm>
          <a:prstGeom prst="rect">
            <a:avLst/>
          </a:prstGeom>
          <a:noFill/>
        </p:spPr>
      </p:pic>
      <p:pic>
        <p:nvPicPr>
          <p:cNvPr id="10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0" y="0"/>
            <a:ext cx="428628" cy="729580"/>
          </a:xfrm>
          <a:prstGeom prst="rect">
            <a:avLst/>
          </a:prstGeom>
          <a:noFill/>
        </p:spPr>
      </p:pic>
      <p:pic>
        <p:nvPicPr>
          <p:cNvPr id="11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72066" y="0"/>
            <a:ext cx="428628" cy="729580"/>
          </a:xfrm>
          <a:prstGeom prst="rect">
            <a:avLst/>
          </a:prstGeom>
          <a:noFill/>
        </p:spPr>
      </p:pic>
      <p:pic>
        <p:nvPicPr>
          <p:cNvPr id="12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57488" y="0"/>
            <a:ext cx="357190" cy="712524"/>
          </a:xfrm>
          <a:prstGeom prst="rect">
            <a:avLst/>
          </a:prstGeom>
          <a:noFill/>
        </p:spPr>
      </p:pic>
      <p:pic>
        <p:nvPicPr>
          <p:cNvPr id="13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14678" y="0"/>
            <a:ext cx="357190" cy="712524"/>
          </a:xfrm>
          <a:prstGeom prst="rect">
            <a:avLst/>
          </a:prstGeom>
          <a:noFill/>
        </p:spPr>
      </p:pic>
      <p:pic>
        <p:nvPicPr>
          <p:cNvPr id="14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43306" y="0"/>
            <a:ext cx="357190" cy="712524"/>
          </a:xfrm>
          <a:prstGeom prst="rect">
            <a:avLst/>
          </a:prstGeom>
          <a:noFill/>
        </p:spPr>
      </p:pic>
      <p:pic>
        <p:nvPicPr>
          <p:cNvPr id="15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71934" y="0"/>
            <a:ext cx="357190" cy="712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ya-uchitel.ru/_ld/142/s88524520.jpg"/>
          <p:cNvPicPr>
            <a:picLocks noChangeAspect="1" noChangeArrowheads="1"/>
          </p:cNvPicPr>
          <p:nvPr/>
        </p:nvPicPr>
        <p:blipFill>
          <a:blip r:embed="rId2"/>
          <a:srcRect l="1282" t="31570" r="6410" b="9806"/>
          <a:stretch>
            <a:fillRect/>
          </a:stretch>
        </p:blipFill>
        <p:spPr bwMode="auto">
          <a:xfrm>
            <a:off x="1428728" y="642918"/>
            <a:ext cx="6072230" cy="6215082"/>
          </a:xfrm>
          <a:prstGeom prst="rect">
            <a:avLst/>
          </a:prstGeom>
          <a:noFill/>
        </p:spPr>
      </p:pic>
      <p:pic>
        <p:nvPicPr>
          <p:cNvPr id="3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39699" flipH="1">
            <a:off x="6565173" y="5979946"/>
            <a:ext cx="545582" cy="661661"/>
          </a:xfrm>
          <a:prstGeom prst="rect">
            <a:avLst/>
          </a:prstGeom>
          <a:noFill/>
        </p:spPr>
      </p:pic>
      <p:pic>
        <p:nvPicPr>
          <p:cNvPr id="5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5429264"/>
            <a:ext cx="535032" cy="661661"/>
          </a:xfrm>
          <a:prstGeom prst="rect">
            <a:avLst/>
          </a:prstGeom>
          <a:noFill/>
        </p:spPr>
      </p:pic>
      <p:pic>
        <p:nvPicPr>
          <p:cNvPr id="7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7738185" flipH="1" flipV="1">
            <a:off x="6297548" y="4476017"/>
            <a:ext cx="763299" cy="576481"/>
          </a:xfrm>
          <a:prstGeom prst="rect">
            <a:avLst/>
          </a:prstGeom>
          <a:noFill/>
        </p:spPr>
      </p:pic>
      <p:pic>
        <p:nvPicPr>
          <p:cNvPr id="8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3852436" flipH="1">
            <a:off x="2398087" y="3897609"/>
            <a:ext cx="763299" cy="569215"/>
          </a:xfrm>
          <a:prstGeom prst="rect">
            <a:avLst/>
          </a:prstGeom>
          <a:noFill/>
        </p:spPr>
      </p:pic>
      <p:pic>
        <p:nvPicPr>
          <p:cNvPr id="9" name="Picture 4" descr="http://attach.sprashivai.net/3,016ba3fe967dc59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2428868"/>
            <a:ext cx="1428760" cy="1143008"/>
          </a:xfrm>
          <a:prstGeom prst="round2Same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10" name="Picture 4" descr="http://attach.sprashivai.net/3,016ba3fe967dc59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857232"/>
            <a:ext cx="1428760" cy="1143008"/>
          </a:xfrm>
          <a:prstGeom prst="round2Same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11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2066" y="0"/>
            <a:ext cx="428628" cy="729580"/>
          </a:xfrm>
          <a:prstGeom prst="rect">
            <a:avLst/>
          </a:prstGeom>
          <a:noFill/>
        </p:spPr>
      </p:pic>
      <p:pic>
        <p:nvPicPr>
          <p:cNvPr id="12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0"/>
            <a:ext cx="428628" cy="729580"/>
          </a:xfrm>
          <a:prstGeom prst="rect">
            <a:avLst/>
          </a:prstGeom>
          <a:noFill/>
        </p:spPr>
      </p:pic>
      <p:pic>
        <p:nvPicPr>
          <p:cNvPr id="13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8926" y="0"/>
            <a:ext cx="357190" cy="712524"/>
          </a:xfrm>
          <a:prstGeom prst="rect">
            <a:avLst/>
          </a:prstGeom>
          <a:noFill/>
        </p:spPr>
      </p:pic>
      <p:pic>
        <p:nvPicPr>
          <p:cNvPr id="14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8992" y="0"/>
            <a:ext cx="357190" cy="712524"/>
          </a:xfrm>
          <a:prstGeom prst="rect">
            <a:avLst/>
          </a:prstGeom>
          <a:noFill/>
        </p:spPr>
      </p:pic>
      <p:pic>
        <p:nvPicPr>
          <p:cNvPr id="15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9058" y="0"/>
            <a:ext cx="357190" cy="712524"/>
          </a:xfrm>
          <a:prstGeom prst="rect">
            <a:avLst/>
          </a:prstGeom>
          <a:noFill/>
        </p:spPr>
      </p:pic>
      <p:pic>
        <p:nvPicPr>
          <p:cNvPr id="16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7686" y="0"/>
            <a:ext cx="357190" cy="712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103</TotalTime>
  <Words>234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Женечка</dc:creator>
  <cp:lastModifiedBy>user</cp:lastModifiedBy>
  <cp:revision>18</cp:revision>
  <dcterms:created xsi:type="dcterms:W3CDTF">2016-04-21T13:29:12Z</dcterms:created>
  <dcterms:modified xsi:type="dcterms:W3CDTF">2023-09-15T19:07:45Z</dcterms:modified>
</cp:coreProperties>
</file>