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56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BDD0A-FEAA-4754-B619-A80C8DC7302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59;&#1075;&#1072;&#1076;&#1072;&#1081;\&#1075;&#1083;&#1080;&#1085;&#1082;&#1072;%20&#1078;&#1072;&#1074;&#1086;&#1088;&#1086;&#1085;&#1086;&#1082;.mp3" TargetMode="External"/><Relationship Id="rId7" Type="http://schemas.openxmlformats.org/officeDocument/2006/relationships/image" Target="../media/image9.png"/><Relationship Id="rId2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59;&#1075;&#1072;&#1076;&#1072;&#1081;\&#1074;&#1080;&#1074;&#1072;&#1083;&#1100;&#1076;&#1080;%20&#1074;&#1077;&#1089;&#1085;&#1072;.mp3" TargetMode="External"/><Relationship Id="rId1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59;&#1075;&#1072;&#1076;&#1072;&#1081;\&#1095;&#1072;&#1081;&#1082;&#1086;&#1074;&#1089;&#1082;&#1080;&#1081;%20&#1074;&#1072;&#1083;&#1100;&#1089;%20&#1094;&#1074;&#1077;&#1090;&#1086;&#1074;.mp3" TargetMode="External"/><Relationship Id="rId6" Type="http://schemas.openxmlformats.org/officeDocument/2006/relationships/image" Target="../media/image8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reeppt.ru/Prew2/MusicMas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075" y="0"/>
            <a:ext cx="9236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42845" y="500042"/>
            <a:ext cx="8429684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ru-RU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Муниципальное казенное дошкольное образовательное </a:t>
            </a:r>
          </a:p>
          <a:p>
            <a:pPr algn="ctr"/>
            <a:r>
              <a:rPr lang="ru-RU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учреждение – детский сад №2 «Золотой ключик»</a:t>
            </a:r>
          </a:p>
          <a:p>
            <a:pPr algn="ctr"/>
            <a:r>
              <a:rPr lang="ru-RU" sz="1400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Барабинского</a:t>
            </a:r>
            <a:r>
              <a:rPr lang="ru-RU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района Новосибирской области</a:t>
            </a:r>
          </a:p>
          <a:p>
            <a:pPr algn="ctr"/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endParaRPr lang="ru-RU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2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Музыкально-дидактическая </a:t>
            </a:r>
            <a:endParaRPr lang="ru-RU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и</a:t>
            </a:r>
            <a:r>
              <a:rPr lang="ru-RU" sz="2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гра для детей подготовительной к школе группы</a:t>
            </a:r>
          </a:p>
          <a:p>
            <a:pPr algn="ctr"/>
            <a:endParaRPr lang="ru-RU" sz="24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24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«УГАДАЙ</a:t>
            </a:r>
            <a:r>
              <a:rPr lang="ru-RU" sz="24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!»</a:t>
            </a:r>
          </a:p>
          <a:p>
            <a:pPr algn="ctr"/>
            <a:endParaRPr lang="ru-RU" sz="2400" b="1" cap="none" spc="1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lvl="0" algn="r"/>
            <a:r>
              <a:rPr lang="ru-RU" sz="1200" b="1" dirty="0">
                <a:solidFill>
                  <a:schemeClr val="tx2"/>
                </a:solidFill>
                <a:latin typeface="Century Schoolbook"/>
              </a:rPr>
              <a:t>Составитель: Петрова А.Н. </a:t>
            </a:r>
          </a:p>
          <a:p>
            <a:pPr lvl="0" algn="r"/>
            <a:r>
              <a:rPr lang="ru-RU" sz="1200" b="1" dirty="0">
                <a:solidFill>
                  <a:schemeClr val="tx2"/>
                </a:solidFill>
                <a:latin typeface="Century Schoolbook"/>
              </a:rPr>
              <a:t> музыкальный руководитель</a:t>
            </a:r>
            <a:r>
              <a:rPr lang="en-US" sz="2400" dirty="0">
                <a:solidFill>
                  <a:schemeClr val="tx2"/>
                </a:solidFill>
                <a:latin typeface="Century Schoolbook"/>
              </a:rPr>
              <a:t> </a:t>
            </a:r>
            <a:r>
              <a:rPr lang="en-US" sz="1400" dirty="0">
                <a:solidFill>
                  <a:schemeClr val="tx2"/>
                </a:solidFill>
                <a:latin typeface="Century Schoolbook"/>
              </a:rPr>
              <a:t>I</a:t>
            </a:r>
            <a:r>
              <a:rPr lang="ru-RU" sz="1400" dirty="0">
                <a:solidFill>
                  <a:schemeClr val="tx2"/>
                </a:solidFill>
                <a:latin typeface="Century Schoolbook"/>
              </a:rPr>
              <a:t>КК</a:t>
            </a:r>
          </a:p>
          <a:p>
            <a:pPr lvl="0"/>
            <a:endParaRPr lang="ru-RU" sz="1400" dirty="0" smtClean="0">
              <a:solidFill>
                <a:schemeClr val="tx2"/>
              </a:solidFill>
              <a:latin typeface="Century Schoolbook"/>
            </a:endParaRPr>
          </a:p>
          <a:p>
            <a:pPr lvl="0"/>
            <a:endParaRPr lang="ru-RU" sz="1400" dirty="0">
              <a:solidFill>
                <a:schemeClr val="tx2"/>
              </a:solidFill>
              <a:latin typeface="Century Schoolbook"/>
            </a:endParaRPr>
          </a:p>
          <a:p>
            <a:pPr lvl="0"/>
            <a:endParaRPr lang="ru-RU" sz="1400" dirty="0" smtClean="0">
              <a:solidFill>
                <a:schemeClr val="tx2"/>
              </a:solidFill>
              <a:latin typeface="Century Schoolbook"/>
            </a:endParaRPr>
          </a:p>
          <a:p>
            <a:pPr lvl="0"/>
            <a:endParaRPr lang="ru-RU" sz="1400" dirty="0">
              <a:solidFill>
                <a:schemeClr val="tx2"/>
              </a:solidFill>
              <a:latin typeface="Century Schoolbook"/>
            </a:endParaRPr>
          </a:p>
          <a:p>
            <a:pPr lvl="0"/>
            <a:endParaRPr lang="ru-RU" sz="1400" dirty="0" smtClean="0">
              <a:solidFill>
                <a:schemeClr val="tx2"/>
              </a:solidFill>
              <a:latin typeface="Century Schoolbook"/>
            </a:endParaRPr>
          </a:p>
          <a:p>
            <a:pPr lvl="0" algn="ctr"/>
            <a:r>
              <a:rPr lang="ru-RU" sz="1400" dirty="0" smtClean="0">
                <a:solidFill>
                  <a:schemeClr val="tx2"/>
                </a:solidFill>
                <a:latin typeface="Century Schoolbook"/>
              </a:rPr>
              <a:t>2022 </a:t>
            </a:r>
            <a:r>
              <a:rPr lang="ru-RU" sz="1400" dirty="0">
                <a:solidFill>
                  <a:schemeClr val="tx2"/>
                </a:solidFill>
                <a:latin typeface="Century Schoolbook"/>
              </a:rPr>
              <a:t>г.</a:t>
            </a:r>
            <a:r>
              <a:rPr lang="en-US" sz="1400" dirty="0">
                <a:solidFill>
                  <a:schemeClr val="tx2"/>
                </a:solidFill>
                <a:latin typeface="Century Schoolbook"/>
              </a:rPr>
              <a:t> </a:t>
            </a:r>
            <a:endParaRPr lang="ru-RU" sz="1400" b="1" dirty="0">
              <a:solidFill>
                <a:schemeClr val="tx2"/>
              </a:solidFill>
              <a:latin typeface="Century Schoolbook"/>
            </a:endParaRPr>
          </a:p>
          <a:p>
            <a:pPr algn="ctr"/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reeppt.ru/Prew2/MusicMas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075" y="0"/>
            <a:ext cx="9236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214290"/>
            <a:ext cx="8429684" cy="66787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1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Цель: Закрепление знаний детей о музыке, композиторах, музыкальных инструментах. </a:t>
            </a:r>
          </a:p>
          <a:p>
            <a:endParaRPr lang="ru-RU" sz="16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  <a:p>
            <a:r>
              <a:rPr lang="ru-RU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Задачи:</a:t>
            </a:r>
          </a:p>
          <a:p>
            <a:pPr>
              <a:buFont typeface="Wingdings" pitchFamily="2" charset="2"/>
              <a:buChar char="Ø"/>
            </a:pPr>
            <a:r>
              <a:rPr lang="ru-RU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Закреплять умения детей различать портреты русских и зарубежных композиторов;</a:t>
            </a:r>
          </a:p>
          <a:p>
            <a:pPr>
              <a:buFont typeface="Wingdings" pitchFamily="2" charset="2"/>
              <a:buChar char="Ø"/>
            </a:pPr>
            <a:r>
              <a:rPr lang="ru-RU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Развивать тембровый слух;</a:t>
            </a:r>
          </a:p>
          <a:p>
            <a:pPr>
              <a:buFont typeface="Wingdings" pitchFamily="2" charset="2"/>
              <a:buChar char="Ø"/>
            </a:pPr>
            <a:r>
              <a:rPr lang="ru-RU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Совершенствовать музыкальную память через узнавание мелодий по отдельным фрагментам произведения.</a:t>
            </a:r>
          </a:p>
          <a:p>
            <a:endParaRPr lang="ru-RU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  <a:p>
            <a:pPr algn="just"/>
            <a:r>
              <a:rPr lang="ru-RU" sz="1600" b="1" cap="none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Ход игровых действий: </a:t>
            </a:r>
          </a:p>
          <a:p>
            <a:pPr algn="just"/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Игра предполагает знание детьми музыки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А.Вивальди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 «Весна» из альбома «Времена года» и состоит из трех слайдов. На первом слайде изображены три портрета композиторов, детям предлагается назвать портрет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А.Вивальди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. На втором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слайдедети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 видят три музыкальных инструмента, им предлагается назвать инструмент, который исполняет главную  партию в музыке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А.Вивальди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 «Весна» (скрипку). Третий слайд предлагает детям прослушать три фрагмента музыкальных произведений: П.Чайковский «Вальс цветов», М.Глинка «Жаворонок»,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А.Вивальди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 «Весна», и угадать музыку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А.Вивальди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.</a:t>
            </a:r>
            <a:endParaRPr lang="ru-RU" sz="1600" b="1" cap="none" spc="1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  <a:p>
            <a:endParaRPr lang="ru-RU" b="1" cap="none" spc="1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  <a:p>
            <a:endParaRPr lang="ru-RU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reeppt.ru/Prew2/MusicMas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075" y="0"/>
            <a:ext cx="9236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428728" y="214290"/>
            <a:ext cx="59634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Угадай композитора</a:t>
            </a:r>
            <a:endParaRPr lang="ru-RU" sz="4800" dirty="0">
              <a:solidFill>
                <a:schemeClr val="bg1"/>
              </a:solidFill>
            </a:endParaRPr>
          </a:p>
        </p:txBody>
      </p:sp>
      <p:pic>
        <p:nvPicPr>
          <p:cNvPr id="4" name="Picture 4" descr="http://posterhd.ru/renderme.php?s=/components/com_jshopping/files/img_products/33241.jpg&amp;t=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785926"/>
            <a:ext cx="2428893" cy="3278922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</p:pic>
      <p:pic>
        <p:nvPicPr>
          <p:cNvPr id="5" name="Picture 8" descr="http://www.superdownloads.com.br/imagens/screenshots/1/3/130457,O.jpg"/>
          <p:cNvPicPr>
            <a:picLocks noChangeAspect="1" noChangeArrowheads="1"/>
          </p:cNvPicPr>
          <p:nvPr/>
        </p:nvPicPr>
        <p:blipFill>
          <a:blip r:embed="rId4"/>
          <a:srcRect r="21570" b="296"/>
          <a:stretch>
            <a:fillRect/>
          </a:stretch>
        </p:blipFill>
        <p:spPr bwMode="auto">
          <a:xfrm>
            <a:off x="3357554" y="1785926"/>
            <a:ext cx="2383432" cy="3277219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</p:pic>
      <p:pic>
        <p:nvPicPr>
          <p:cNvPr id="6" name="Picture 8" descr="http://r-v-s.su/sites/default/files/field/image/glink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1785926"/>
            <a:ext cx="2566799" cy="3214710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reeppt.ru/Prew2/MusicMas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075" y="0"/>
            <a:ext cx="9236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214290"/>
            <a:ext cx="81035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Угадай музыкальный инструмент</a:t>
            </a:r>
            <a:endParaRPr lang="ru-RU" sz="4000" dirty="0"/>
          </a:p>
        </p:txBody>
      </p:sp>
      <p:pic>
        <p:nvPicPr>
          <p:cNvPr id="6" name="Picture 6" descr="http://magnolias.m.a.pic.centerblog.net/o/65829e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026675">
            <a:off x="-120907" y="2367841"/>
            <a:ext cx="2719851" cy="2104485"/>
          </a:xfrm>
          <a:prstGeom prst="rect">
            <a:avLst/>
          </a:prstGeom>
          <a:noFill/>
        </p:spPr>
      </p:pic>
      <p:pic>
        <p:nvPicPr>
          <p:cNvPr id="7" name="Picture 20" descr="http://perlbal.hi-pi.com/blog-images/76292/gd/133796161048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2285992"/>
            <a:ext cx="3500462" cy="3136414"/>
          </a:xfrm>
          <a:prstGeom prst="rect">
            <a:avLst/>
          </a:prstGeom>
          <a:noFill/>
        </p:spPr>
      </p:pic>
      <p:pic>
        <p:nvPicPr>
          <p:cNvPr id="8" name="Picture 26" descr="http://s44.radikal.ru/i103/0911/31/808001c4815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7189904">
            <a:off x="6619169" y="2752130"/>
            <a:ext cx="2536189" cy="1285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reeppt.ru/Prew2/MusicMaste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92075" y="0"/>
            <a:ext cx="9236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857356" y="214290"/>
            <a:ext cx="54083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Угадай музыку</a:t>
            </a:r>
            <a:endParaRPr lang="ru-RU" sz="6000" dirty="0">
              <a:solidFill>
                <a:schemeClr val="bg1"/>
              </a:solidFill>
            </a:endParaRPr>
          </a:p>
        </p:txBody>
      </p:sp>
      <p:pic>
        <p:nvPicPr>
          <p:cNvPr id="4" name="Picture 8" descr="http://imagizer.imageshack.com/img540/469/Sv0vh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1428736"/>
            <a:ext cx="1885950" cy="2781300"/>
          </a:xfrm>
          <a:prstGeom prst="rect">
            <a:avLst/>
          </a:prstGeom>
          <a:noFill/>
        </p:spPr>
      </p:pic>
      <p:pic>
        <p:nvPicPr>
          <p:cNvPr id="5" name="Picture 8" descr="http://imagizer.imageshack.com/img540/469/Sv0vh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2428868"/>
            <a:ext cx="1885950" cy="2781300"/>
          </a:xfrm>
          <a:prstGeom prst="rect">
            <a:avLst/>
          </a:prstGeom>
          <a:noFill/>
        </p:spPr>
      </p:pic>
      <p:pic>
        <p:nvPicPr>
          <p:cNvPr id="6" name="Picture 8" descr="http://imagizer.imageshack.com/img540/469/Sv0vh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1500174"/>
            <a:ext cx="1885950" cy="2781300"/>
          </a:xfrm>
          <a:prstGeom prst="rect">
            <a:avLst/>
          </a:prstGeom>
          <a:noFill/>
        </p:spPr>
      </p:pic>
      <p:pic>
        <p:nvPicPr>
          <p:cNvPr id="13" name="чайковский вальс цветов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857224" y="2786058"/>
            <a:ext cx="295276" cy="295276"/>
          </a:xfrm>
          <a:prstGeom prst="rect">
            <a:avLst/>
          </a:prstGeom>
        </p:spPr>
      </p:pic>
      <p:pic>
        <p:nvPicPr>
          <p:cNvPr id="14" name="вивальди весн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/>
          <a:stretch>
            <a:fillRect/>
          </a:stretch>
        </p:blipFill>
        <p:spPr>
          <a:xfrm>
            <a:off x="4000496" y="3714752"/>
            <a:ext cx="304800" cy="304800"/>
          </a:xfrm>
          <a:prstGeom prst="rect">
            <a:avLst/>
          </a:prstGeom>
        </p:spPr>
      </p:pic>
      <p:pic>
        <p:nvPicPr>
          <p:cNvPr id="15" name="глинка жаворонок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9"/>
          <a:stretch>
            <a:fillRect/>
          </a:stretch>
        </p:blipFill>
        <p:spPr>
          <a:xfrm>
            <a:off x="7072330" y="292893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865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3563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6522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182</Words>
  <Application>Microsoft Office PowerPoint</Application>
  <PresentationFormat>Экран (4:3)</PresentationFormat>
  <Paragraphs>33</Paragraphs>
  <Slides>5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Женечка</dc:creator>
  <cp:lastModifiedBy>user</cp:lastModifiedBy>
  <cp:revision>19</cp:revision>
  <dcterms:created xsi:type="dcterms:W3CDTF">2016-04-21T13:00:20Z</dcterms:created>
  <dcterms:modified xsi:type="dcterms:W3CDTF">2023-09-15T19:02:46Z</dcterms:modified>
</cp:coreProperties>
</file>